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4" r:id="rId10"/>
    <p:sldId id="265" r:id="rId11"/>
    <p:sldId id="26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715D-73F9-46AB-A87B-907F4A3D3D88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F94E-21AA-4672-9569-E564BA13F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4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3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6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5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8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8360-911B-4D06-993B-297BEDD23AD0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D5EB-F662-49FE-BC69-FB95E0862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footprints@parkhallacademy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utlook.office.com/owa/service.svc/s/GetFileAttachment?id=AAMkADJjYWM1NWU5LTVhYWEtNGY4Zi05Yzg0LWM3NmNmNjk1ZDRlOQBGAAAAAABfKwgfXz9LTZ%2BkbJXWlPJiBwBvE3VM%2BjEKQY3zVf8RnQL2AAAAAAEMAABvE3VM%2BjEKQY3zVf8RnQL2AACn0spmAAABEgAQAPMMIggkc%2F5NnuSeQVOGQSM%3D&amp;X-OWA-CANARY=8N-G5FL7pEyIEjFlkKCb8ODOrLnHhdUYnASrhkH4eXsZ_lrNI1lj0ybnxf5OFw0jViYs3SdYteU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outlook.office.com/owa/service.svc/s/GetFileAttachment?id=AAMkADJjYWM1NWU5LTVhYWEtNGY4Zi05Yzg0LWM3NmNmNjk1ZDRlOQBGAAAAAABfKwgfXz9LTZ%2BkbJXWlPJiBwBvE3VM%2BjEKQY3zVf8RnQL2AAAAAAEMAABvE3VM%2BjEKQY3zVf8RnQL2AACn0spmAAABEgAQAPMMIggkc%2F5NnuSeQVOGQSM%3D&amp;X-OWA-CANARY=8N-G5FL7pEyIEjFlkKCb8ODOrLnHhdUYnASrhkH4eXsZ_lrNI1lj0ybnxf5OFw0jViYs3SdYte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-86" r="-42" b="84611"/>
          <a:stretch/>
        </p:blipFill>
        <p:spPr bwMode="auto">
          <a:xfrm>
            <a:off x="0" y="1412776"/>
            <a:ext cx="914400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Footprints Olympics!!!-</a:t>
            </a:r>
            <a:r>
              <a:rPr lang="en-GB" sz="2800" dirty="0" smtClean="0"/>
              <a:t> </a:t>
            </a:r>
            <a:r>
              <a:rPr lang="en-GB" dirty="0" smtClean="0"/>
              <a:t>Footprints are hosting their very own Easter Olympics!!!</a:t>
            </a:r>
          </a:p>
          <a:p>
            <a:r>
              <a:rPr lang="en-GB" sz="2800" dirty="0" smtClean="0"/>
              <a:t>Each team will be given a country and will and be given the opportunity to have their face painted in their team colours. </a:t>
            </a:r>
          </a:p>
          <a:p>
            <a:r>
              <a:rPr lang="en-GB" sz="2800" dirty="0" smtClean="0"/>
              <a:t>Teams will then compete in different sports, games and challenges in order to win points!</a:t>
            </a:r>
          </a:p>
          <a:p>
            <a:r>
              <a:rPr lang="en-GB" sz="2800" dirty="0" smtClean="0"/>
              <a:t>A special awards ceremony will take place to award our amazing athletes </a:t>
            </a:r>
          </a:p>
          <a:p>
            <a:r>
              <a:rPr lang="en-GB" sz="2800" dirty="0" smtClean="0"/>
              <a:t>Assault courses, gymnastics, ball games and races (to name a few!)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-2367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Friday 13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children's o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76849"/>
            <a:ext cx="23717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hildren's olym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9226"/>
            <a:ext cx="2199394" cy="13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hildrens ball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2" y="5407349"/>
            <a:ext cx="2088232" cy="13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We hope to see you there!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Please ask your parents to email: </a:t>
            </a:r>
            <a:r>
              <a:rPr lang="en-GB" sz="2800" dirty="0" smtClean="0">
                <a:hlinkClick r:id="rId2"/>
              </a:rPr>
              <a:t>footprints@parkhallacademy.co.uk</a:t>
            </a:r>
            <a:r>
              <a:rPr lang="en-GB" sz="2800" dirty="0" smtClean="0"/>
              <a:t> to ask any questions and pay for any sessions via parent pay.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t="22179" r="33245" b="21098"/>
          <a:stretch/>
        </p:blipFill>
        <p:spPr bwMode="auto">
          <a:xfrm>
            <a:off x="2843808" y="3140968"/>
            <a:ext cx="3611421" cy="342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Tuesday 3</a:t>
            </a:r>
            <a:r>
              <a:rPr lang="en-GB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April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34" y="1268760"/>
            <a:ext cx="8592954" cy="4997151"/>
          </a:xfrm>
        </p:spPr>
        <p:txBody>
          <a:bodyPr>
            <a:normAutofit/>
          </a:bodyPr>
          <a:lstStyle/>
          <a:p>
            <a:r>
              <a:rPr lang="en-GB" sz="3500" b="1" dirty="0" smtClean="0">
                <a:solidFill>
                  <a:srgbClr val="0070C0"/>
                </a:solidFill>
              </a:rPr>
              <a:t>Poplars farm visit </a:t>
            </a:r>
            <a:r>
              <a:rPr lang="en-GB" dirty="0" smtClean="0"/>
              <a:t>–</a:t>
            </a:r>
            <a:r>
              <a:rPr lang="en-GB" sz="2800" dirty="0" smtClean="0"/>
              <a:t> This will include a 30minure beginners lesson, a grooming session with the horses in the stables and a rosette! (£15.00)</a:t>
            </a:r>
          </a:p>
          <a:p>
            <a:r>
              <a:rPr lang="en-GB" sz="2400" dirty="0" smtClean="0"/>
              <a:t>This trip is optional and children will be given the opportunity to remain at Footprints with Footprint’s staff and play with the many activities available.</a:t>
            </a:r>
          </a:p>
          <a:p>
            <a:r>
              <a:rPr lang="en-GB" sz="2400" dirty="0" smtClean="0"/>
              <a:t>For anyone wanting to take part in the trip, Footprints will be at reduced charge for this day: Full day-£15.00 School day- £12.00</a:t>
            </a:r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5085184"/>
            <a:ext cx="2425452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arm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09964"/>
            <a:ext cx="1440160" cy="22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32" y="5056255"/>
            <a:ext cx="2304256" cy="16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Wednesday 4</a:t>
            </a:r>
            <a:r>
              <a:rPr lang="en-GB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April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Potteries Museum </a:t>
            </a:r>
            <a:r>
              <a:rPr lang="en-GB" dirty="0" smtClean="0"/>
              <a:t>– </a:t>
            </a:r>
            <a:r>
              <a:rPr lang="en-GB" sz="2800" dirty="0" smtClean="0"/>
              <a:t>This will include a scavenger hunt where children will be challenged to find different items throughout the museum. Children will be join an art workshop in order to make a clay chick with feathers to take home! (£2.50)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077072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3934"/>
            <a:ext cx="2384673" cy="15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3934"/>
            <a:ext cx="2466742" cy="164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Thursday 5</a:t>
            </a:r>
            <a:r>
              <a:rPr lang="en-GB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April 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Street Dance Workshop-  </a:t>
            </a:r>
            <a:r>
              <a:rPr lang="en-GB" sz="2800" dirty="0" smtClean="0"/>
              <a:t>back by popular demand… Qualified dance teacher Miss Wilkinson is back to teach us some more moves! Children will be given the opportunity to learn a fantastic new routine. Watch out for our dance video on Twitter!(£2.00)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18691" r="32516" b="20007"/>
          <a:stretch/>
        </p:blipFill>
        <p:spPr bwMode="auto">
          <a:xfrm>
            <a:off x="6561991" y="4320774"/>
            <a:ext cx="2280018" cy="20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9" t="25103" r="34891" b="34738"/>
          <a:stretch/>
        </p:blipFill>
        <p:spPr bwMode="auto">
          <a:xfrm>
            <a:off x="395535" y="4293096"/>
            <a:ext cx="2284929" cy="213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20607" r="26473" b="29714"/>
          <a:stretch/>
        </p:blipFill>
        <p:spPr bwMode="auto">
          <a:xfrm>
            <a:off x="3491880" y="4398376"/>
            <a:ext cx="2550241" cy="195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Friday 6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Abracadabra Day- </a:t>
            </a:r>
            <a:r>
              <a:rPr lang="en-GB" sz="2800" dirty="0" smtClean="0"/>
              <a:t>This will be a magical day at Footprints! Children will take part in all things enchanting with opportunities to learn new magic tricks, put on magic shows, make a wizards hat and wand, get their face painted and so much more. Watch out for Mr Lowe’s Magical show !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91676"/>
            <a:ext cx="1548550" cy="21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1896460" cy="17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68760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Superheroes and Villains Day!</a:t>
            </a:r>
            <a:r>
              <a:rPr lang="en-GB" dirty="0" smtClean="0"/>
              <a:t>-</a:t>
            </a:r>
            <a:r>
              <a:rPr lang="en-GB" sz="2800" dirty="0" smtClean="0"/>
              <a:t>This will include</a:t>
            </a:r>
          </a:p>
          <a:p>
            <a:r>
              <a:rPr lang="en-GB" sz="2800" dirty="0" smtClean="0"/>
              <a:t>Face paints</a:t>
            </a:r>
          </a:p>
          <a:p>
            <a:r>
              <a:rPr lang="en-GB" sz="2800" dirty="0" smtClean="0"/>
              <a:t>Dressing up </a:t>
            </a:r>
          </a:p>
          <a:p>
            <a:r>
              <a:rPr lang="en-GB" sz="2800" dirty="0" smtClean="0"/>
              <a:t>Superhero Challenges and games </a:t>
            </a:r>
          </a:p>
          <a:p>
            <a:r>
              <a:rPr lang="en-GB" sz="2800" dirty="0" smtClean="0"/>
              <a:t>Treasure hunts </a:t>
            </a:r>
          </a:p>
          <a:p>
            <a:r>
              <a:rPr lang="en-GB" sz="2800" dirty="0" smtClean="0"/>
              <a:t>Competitions and quizzes </a:t>
            </a:r>
          </a:p>
          <a:p>
            <a:pPr marL="0" indent="0" algn="ctr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</a:t>
            </a:r>
            <a:r>
              <a:rPr lang="en-GB" sz="2800" b="1" dirty="0" smtClean="0">
                <a:solidFill>
                  <a:srgbClr val="0070C0"/>
                </a:solidFill>
              </a:rPr>
              <a:t>Superheroes needed for this super day!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Monday 9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face paint superh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face paint superhe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face paint superh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6956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uperhero childrens fancy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98" y="1844824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irl superhero fancy dress id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93113"/>
            <a:ext cx="1536105" cy="21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Tuesday 10</a:t>
            </a:r>
            <a:r>
              <a:rPr lang="en-GB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April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34" y="1268760"/>
            <a:ext cx="8592954" cy="4997151"/>
          </a:xfrm>
        </p:spPr>
        <p:txBody>
          <a:bodyPr>
            <a:normAutofit/>
          </a:bodyPr>
          <a:lstStyle/>
          <a:p>
            <a:r>
              <a:rPr lang="en-GB" sz="3500" b="1" dirty="0" smtClean="0">
                <a:solidFill>
                  <a:srgbClr val="0070C0"/>
                </a:solidFill>
              </a:rPr>
              <a:t>Poplars farm visit </a:t>
            </a:r>
            <a:r>
              <a:rPr lang="en-GB" dirty="0" smtClean="0"/>
              <a:t>–</a:t>
            </a:r>
            <a:r>
              <a:rPr lang="en-GB" sz="2800" dirty="0" smtClean="0"/>
              <a:t> This will include a 30minure beginners lesson, a grooming session with the horses in the stables and a rosette! (£15.00)</a:t>
            </a:r>
          </a:p>
          <a:p>
            <a:r>
              <a:rPr lang="en-GB" sz="2400" dirty="0" smtClean="0"/>
              <a:t>This trip is optional and children will be given the opportunity to remain at Footprints with Footprint’s staff and play with the many activities available.</a:t>
            </a:r>
          </a:p>
          <a:p>
            <a:r>
              <a:rPr lang="en-GB" sz="2400" dirty="0" smtClean="0"/>
              <a:t>For anyone wanting to take part in the trip, Footprints will be at reduced charge for this day: Full day-£15.00 School day- £12.00</a:t>
            </a:r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5085184"/>
            <a:ext cx="2425452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arm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52" y="4640153"/>
            <a:ext cx="1440160" cy="22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32" y="5056255"/>
            <a:ext cx="2304256" cy="16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8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Wednesday 11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9825" r="32953" b="52896"/>
          <a:stretch/>
        </p:blipFill>
        <p:spPr bwMode="auto">
          <a:xfrm>
            <a:off x="107504" y="4971111"/>
            <a:ext cx="3648067" cy="17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1012" r="33019" b="34611"/>
          <a:stretch/>
        </p:blipFill>
        <p:spPr bwMode="auto">
          <a:xfrm>
            <a:off x="5747320" y="4971111"/>
            <a:ext cx="3248540" cy="17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2" y="4596514"/>
            <a:ext cx="3380407" cy="12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834" y="1196752"/>
            <a:ext cx="8250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</a:rPr>
              <a:t>Amerton</a:t>
            </a:r>
            <a:r>
              <a:rPr lang="en-GB" sz="2800" b="1" dirty="0" smtClean="0">
                <a:solidFill>
                  <a:srgbClr val="0070C0"/>
                </a:solidFill>
              </a:rPr>
              <a:t> Farm</a:t>
            </a:r>
            <a:r>
              <a:rPr lang="en-GB" sz="2400" dirty="0" smtClean="0"/>
              <a:t>- </a:t>
            </a:r>
            <a:r>
              <a:rPr lang="en-GB" sz="2800" dirty="0" smtClean="0"/>
              <a:t>This will include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Entry into Billy’s Farm Barn which includes a large indoor wooden play area with cyber room and large outdoor play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Entry Animal Farm Barn which will include a range of activities including lamb or calf bottle feeding, chick hatching, horse grooming and meeting the rabbits.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 tractor and trailer ride! (£5.99)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89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Emma Bridgewater Factory</a:t>
            </a:r>
            <a:r>
              <a:rPr lang="en-GB" sz="2800" b="1" dirty="0" smtClean="0"/>
              <a:t>-</a:t>
            </a:r>
            <a:r>
              <a:rPr lang="en-GB" sz="2800" dirty="0" smtClean="0"/>
              <a:t>This includes a guided tour of the amazing Emma Bridgewater factory  and a morning in the art workshop where you will get the chance to paint your very own plate to take home! (£8.00)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Thursday 12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148830" cy="21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268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0900"/>
            <a:ext cx="2017238" cy="201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578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Tuesday 3rd April </vt:lpstr>
      <vt:lpstr>Wednesday 4th April</vt:lpstr>
      <vt:lpstr>Thursday 5th April  </vt:lpstr>
      <vt:lpstr>Friday 6th April </vt:lpstr>
      <vt:lpstr>Monday 9th April </vt:lpstr>
      <vt:lpstr>Tuesday 10th April </vt:lpstr>
      <vt:lpstr>Wednesday 11th April </vt:lpstr>
      <vt:lpstr>Thursday 12th April </vt:lpstr>
      <vt:lpstr>Friday 13th April </vt:lpstr>
      <vt:lpstr>We hope to see you there!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Moments</dc:title>
  <dc:creator>etsprofile</dc:creator>
  <cp:lastModifiedBy>Jessica Preston</cp:lastModifiedBy>
  <cp:revision>15</cp:revision>
  <cp:lastPrinted>2018-03-12T17:02:52Z</cp:lastPrinted>
  <dcterms:created xsi:type="dcterms:W3CDTF">2018-03-09T14:01:58Z</dcterms:created>
  <dcterms:modified xsi:type="dcterms:W3CDTF">2018-03-13T13:12:15Z</dcterms:modified>
</cp:coreProperties>
</file>