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4" r:id="rId8"/>
    <p:sldId id="260" r:id="rId9"/>
    <p:sldId id="261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1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6/26/2018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6/26/2018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9600" dirty="0" smtClean="0"/>
              <a:t>Water Safety </a:t>
            </a:r>
            <a:endParaRPr lang="en-GB" sz="9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Keep safe </a:t>
            </a:r>
            <a:endParaRPr lang="en-GB" sz="6600" dirty="0"/>
          </a:p>
        </p:txBody>
      </p:sp>
    </p:spTree>
    <p:extLst>
      <p:ext uri="{BB962C8B-B14F-4D97-AF65-F5344CB8AC3E}">
        <p14:creationId xmlns:p14="http://schemas.microsoft.com/office/powerpoint/2010/main" val="17613574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Keep safe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How can you do this?</a:t>
            </a:r>
          </a:p>
          <a:p>
            <a:endParaRPr lang="en-US" dirty="0"/>
          </a:p>
          <a:p>
            <a:r>
              <a:rPr lang="en-US" dirty="0" smtClean="0"/>
              <a:t>Recap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8500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Water Safety Code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9619079" cy="3424107"/>
          </a:xfrm>
        </p:spPr>
        <p:txBody>
          <a:bodyPr/>
          <a:lstStyle/>
          <a:p>
            <a:r>
              <a:rPr lang="en-US" dirty="0"/>
              <a:t>Spot the dangers!  Water may look safe, but it can be dangerous. </a:t>
            </a:r>
            <a:endParaRPr lang="en-US" dirty="0" smtClean="0"/>
          </a:p>
          <a:p>
            <a:r>
              <a:rPr lang="en-US" dirty="0" smtClean="0"/>
              <a:t>Learn</a:t>
            </a:r>
            <a:r>
              <a:rPr lang="en-US" dirty="0"/>
              <a:t> to </a:t>
            </a:r>
            <a:r>
              <a:rPr lang="en-US" dirty="0" smtClean="0"/>
              <a:t>spot</a:t>
            </a:r>
            <a:r>
              <a:rPr lang="en-US" dirty="0"/>
              <a:t> and keep </a:t>
            </a:r>
            <a:r>
              <a:rPr lang="en-US" dirty="0" smtClean="0"/>
              <a:t>away</a:t>
            </a:r>
            <a:r>
              <a:rPr lang="en-US" dirty="0"/>
              <a:t> </a:t>
            </a:r>
            <a:r>
              <a:rPr lang="en-US" dirty="0" smtClean="0"/>
              <a:t>from</a:t>
            </a:r>
            <a:r>
              <a:rPr lang="en-US" dirty="0"/>
              <a:t> dangers. </a:t>
            </a:r>
            <a:endParaRPr lang="en-US" dirty="0" smtClean="0"/>
          </a:p>
          <a:p>
            <a:r>
              <a:rPr lang="en-US" dirty="0" smtClean="0"/>
              <a:t>You</a:t>
            </a:r>
            <a:r>
              <a:rPr lang="en-US" dirty="0"/>
              <a:t> may swim well in a warm indoor pool, but that does </a:t>
            </a:r>
            <a:r>
              <a:rPr lang="en-US" dirty="0" smtClean="0"/>
              <a:t>not</a:t>
            </a:r>
            <a:r>
              <a:rPr lang="en-US" dirty="0"/>
              <a:t> </a:t>
            </a:r>
            <a:r>
              <a:rPr lang="en-US" dirty="0" smtClean="0"/>
              <a:t>mean</a:t>
            </a:r>
            <a:r>
              <a:rPr lang="en-US" dirty="0"/>
              <a:t> that </a:t>
            </a:r>
            <a:r>
              <a:rPr lang="en-US" dirty="0" smtClean="0"/>
              <a:t>you</a:t>
            </a:r>
            <a:r>
              <a:rPr lang="en-US" dirty="0"/>
              <a:t> will be able to swim in cold water. </a:t>
            </a:r>
          </a:p>
          <a:p>
            <a:endParaRPr lang="en-GB" dirty="0"/>
          </a:p>
        </p:txBody>
      </p:sp>
      <p:pic>
        <p:nvPicPr>
          <p:cNvPr id="4" name="Picture 3" descr="youth &lt;strong&gt;swimmer&lt;/strong&gt;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3861" y="4350260"/>
            <a:ext cx="3167296" cy="2312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9781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 dangers of water include: 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7453849" cy="3424107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Very</a:t>
            </a:r>
            <a:r>
              <a:rPr lang="en-US" dirty="0"/>
              <a:t> cold temperatures  </a:t>
            </a:r>
          </a:p>
          <a:p>
            <a:r>
              <a:rPr lang="en-US" dirty="0" smtClean="0"/>
              <a:t>Hidden</a:t>
            </a:r>
            <a:r>
              <a:rPr lang="en-US" dirty="0"/>
              <a:t> currents </a:t>
            </a:r>
          </a:p>
          <a:p>
            <a:r>
              <a:rPr lang="en-US" dirty="0" smtClean="0"/>
              <a:t>It</a:t>
            </a:r>
            <a:r>
              <a:rPr lang="en-US" dirty="0"/>
              <a:t> can be deep  </a:t>
            </a:r>
            <a:endParaRPr lang="en-US" dirty="0" smtClean="0"/>
          </a:p>
          <a:p>
            <a:r>
              <a:rPr lang="en-US" dirty="0" smtClean="0"/>
              <a:t>It</a:t>
            </a:r>
            <a:r>
              <a:rPr lang="en-US" dirty="0"/>
              <a:t> is difficult to estimate depth </a:t>
            </a:r>
          </a:p>
          <a:p>
            <a:r>
              <a:rPr lang="en-US" dirty="0" smtClean="0"/>
              <a:t>There</a:t>
            </a:r>
            <a:r>
              <a:rPr lang="en-US" dirty="0"/>
              <a:t> may be hidden rubbish like </a:t>
            </a:r>
            <a:r>
              <a:rPr lang="en-US" dirty="0" smtClean="0"/>
              <a:t>shopping</a:t>
            </a:r>
            <a:r>
              <a:rPr lang="en-US" dirty="0"/>
              <a:t> trolleys or broken glass </a:t>
            </a:r>
          </a:p>
          <a:p>
            <a:r>
              <a:rPr lang="en-US" dirty="0" smtClean="0"/>
              <a:t>It</a:t>
            </a:r>
            <a:r>
              <a:rPr lang="en-US" dirty="0"/>
              <a:t> can be difficult to get out  (steep slimy banks)  </a:t>
            </a:r>
            <a:endParaRPr lang="en-US" dirty="0" smtClean="0"/>
          </a:p>
          <a:p>
            <a:r>
              <a:rPr lang="en-US" dirty="0" smtClean="0"/>
              <a:t>No</a:t>
            </a:r>
            <a:r>
              <a:rPr lang="en-US" dirty="0"/>
              <a:t> lifeguards  </a:t>
            </a:r>
            <a:endParaRPr lang="en-US" dirty="0"/>
          </a:p>
          <a:p>
            <a:r>
              <a:rPr lang="en-US" dirty="0" smtClean="0"/>
              <a:t>Water</a:t>
            </a:r>
            <a:r>
              <a:rPr lang="en-US" dirty="0"/>
              <a:t> pollution may make you ill </a:t>
            </a:r>
          </a:p>
          <a:p>
            <a:endParaRPr lang="en-GB" dirty="0"/>
          </a:p>
        </p:txBody>
      </p:sp>
      <p:pic>
        <p:nvPicPr>
          <p:cNvPr id="4" name="Picture 3" descr="File:&lt;strong&gt;Water safety&lt;/strong&gt; informati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9656" y="2655291"/>
            <a:ext cx="3177763" cy="2399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1658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 safety advice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633792" cy="3424107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Special flags and notices may warn you of </a:t>
            </a:r>
            <a:r>
              <a:rPr lang="en-US" dirty="0" smtClean="0"/>
              <a:t>danger</a:t>
            </a:r>
          </a:p>
          <a:p>
            <a:r>
              <a:rPr lang="en-US" dirty="0" smtClean="0"/>
              <a:t>Know</a:t>
            </a:r>
            <a:r>
              <a:rPr lang="en-US" dirty="0"/>
              <a:t> what the signs </a:t>
            </a:r>
            <a:r>
              <a:rPr lang="en-US" dirty="0" smtClean="0"/>
              <a:t>mean</a:t>
            </a:r>
            <a:r>
              <a:rPr lang="en-US" dirty="0"/>
              <a:t> and do what they tell you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53886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 Swimming</a:t>
            </a:r>
            <a:endParaRPr lang="en-GB" dirty="0"/>
          </a:p>
        </p:txBody>
      </p:sp>
      <p:pic>
        <p:nvPicPr>
          <p:cNvPr id="4" name="Content Placeholder 3" descr="&lt;strong&gt;No Swimming&lt;/strong&gt; | King's Lynn, Norfolk, England, UK | Leo ...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881" y="2366963"/>
            <a:ext cx="3424237" cy="3424237"/>
          </a:xfrm>
        </p:spPr>
      </p:pic>
    </p:spTree>
    <p:extLst>
      <p:ext uri="{BB962C8B-B14F-4D97-AF65-F5344CB8AC3E}">
        <p14:creationId xmlns:p14="http://schemas.microsoft.com/office/powerpoint/2010/main" val="16597570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Danger – Deep water</a:t>
            </a:r>
            <a:endParaRPr lang="en-GB" dirty="0"/>
          </a:p>
        </p:txBody>
      </p:sp>
      <p:pic>
        <p:nvPicPr>
          <p:cNvPr id="4" name="Content Placeholder 3" descr="&lt;strong&gt;Deep&lt;/strong&gt; &lt;strong&gt;water&lt;/strong&gt; | Flickr - Photo Sharing!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1911" y="2366963"/>
            <a:ext cx="2568177" cy="3424237"/>
          </a:xfrm>
        </p:spPr>
      </p:pic>
    </p:spTree>
    <p:extLst>
      <p:ext uri="{BB962C8B-B14F-4D97-AF65-F5344CB8AC3E}">
        <p14:creationId xmlns:p14="http://schemas.microsoft.com/office/powerpoint/2010/main" val="35659809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Danger – strong currents </a:t>
            </a:r>
            <a:endParaRPr lang="en-GB" dirty="0"/>
          </a:p>
        </p:txBody>
      </p:sp>
      <p:pic>
        <p:nvPicPr>
          <p:cNvPr id="4" name="Content Placeholder 3" descr="&lt;strong&gt;Danger Strong currents&lt;/strong&gt; | Gorleston, Norfolk, England, UK ...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881" y="2366963"/>
            <a:ext cx="3424237" cy="3424237"/>
          </a:xfrm>
        </p:spPr>
      </p:pic>
    </p:spTree>
    <p:extLst>
      <p:ext uri="{BB962C8B-B14F-4D97-AF65-F5344CB8AC3E}">
        <p14:creationId xmlns:p14="http://schemas.microsoft.com/office/powerpoint/2010/main" val="33620757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 together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520580" cy="3424107"/>
          </a:xfrm>
        </p:spPr>
        <p:txBody>
          <a:bodyPr/>
          <a:lstStyle/>
          <a:p>
            <a:r>
              <a:rPr lang="en-US" dirty="0"/>
              <a:t>Children should always go with an adult, not by themselves. </a:t>
            </a:r>
            <a:endParaRPr lang="en-US" dirty="0" smtClean="0"/>
          </a:p>
          <a:p>
            <a:r>
              <a:rPr lang="en-US" dirty="0" smtClean="0"/>
              <a:t>An</a:t>
            </a:r>
            <a:r>
              <a:rPr lang="en-US" dirty="0"/>
              <a:t> adult can  point out dangers or help </a:t>
            </a:r>
            <a:r>
              <a:rPr lang="en-US" dirty="0" smtClean="0"/>
              <a:t>if</a:t>
            </a:r>
            <a:r>
              <a:rPr lang="en-US" dirty="0"/>
              <a:t> somebody gets into trouble.</a:t>
            </a:r>
            <a:endParaRPr lang="en-GB" dirty="0"/>
          </a:p>
        </p:txBody>
      </p:sp>
      <p:pic>
        <p:nvPicPr>
          <p:cNvPr id="4" name="Picture 3" descr="KUMC-PTRS-EBP - Risk of Pediatric Overuse Injur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703" y="3756774"/>
            <a:ext cx="4335225" cy="266759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38772" y="4441455"/>
            <a:ext cx="40146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 safest place to swim is in a swimming baths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461269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 how to help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74766" y="1854926"/>
            <a:ext cx="11036389" cy="39362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You</a:t>
            </a:r>
            <a:r>
              <a:rPr lang="en-US" dirty="0"/>
              <a:t> may be able to help yourself and others if you know what to do in an  emergency</a:t>
            </a:r>
            <a:r>
              <a:rPr lang="en-US" dirty="0"/>
              <a:t>.</a:t>
            </a:r>
          </a:p>
          <a:p>
            <a:pPr marL="0" indent="0" defTabSz="1084263">
              <a:buNone/>
            </a:pPr>
            <a:r>
              <a:rPr lang="en-US" dirty="0" smtClean="0"/>
              <a:t>If</a:t>
            </a:r>
            <a:r>
              <a:rPr lang="en-US" dirty="0"/>
              <a:t> you see someone in difficulty, </a:t>
            </a:r>
            <a:r>
              <a:rPr lang="en-US" dirty="0" smtClean="0"/>
              <a:t>tell</a:t>
            </a:r>
            <a:r>
              <a:rPr lang="en-US" dirty="0"/>
              <a:t> somebody, </a:t>
            </a:r>
            <a:r>
              <a:rPr lang="en-US" dirty="0"/>
              <a:t>Shout help, preferably</a:t>
            </a:r>
            <a:r>
              <a:rPr lang="en-US" dirty="0"/>
              <a:t> </a:t>
            </a:r>
            <a:r>
              <a:rPr lang="en-US" dirty="0" smtClean="0"/>
              <a:t>tell a Lifeguard if there is one nearby, or</a:t>
            </a:r>
            <a:r>
              <a:rPr lang="en-US" dirty="0"/>
              <a:t> go to the nearest telephone, dial 999,  ask for </a:t>
            </a:r>
            <a:r>
              <a:rPr lang="en-US" dirty="0" smtClean="0"/>
              <a:t>the police at inland water sites and the coastguard at the beach.</a:t>
            </a:r>
          </a:p>
        </p:txBody>
      </p:sp>
      <p:pic>
        <p:nvPicPr>
          <p:cNvPr id="4" name="Picture 3" descr="A Person Screaming for &lt;strong&gt;HELP&lt;/strong&gt;! | A person screaming for &lt;strong&gt;HELP&lt;/strong&gt;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9354" y="3823061"/>
            <a:ext cx="3539793" cy="2746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929549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32</TotalTime>
  <Words>52</Words>
  <Application>Microsoft Office PowerPoint</Application>
  <PresentationFormat>Widescreen</PresentationFormat>
  <Paragraphs>33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Tw Cen MT</vt:lpstr>
      <vt:lpstr>Droplet</vt:lpstr>
      <vt:lpstr>Water Safety </vt:lpstr>
      <vt:lpstr>The Water Safety Code</vt:lpstr>
      <vt:lpstr>The dangers of water include: </vt:lpstr>
      <vt:lpstr>Read safety advice</vt:lpstr>
      <vt:lpstr>NO Swimming</vt:lpstr>
      <vt:lpstr>Danger – Deep water</vt:lpstr>
      <vt:lpstr>Danger – strong currents </vt:lpstr>
      <vt:lpstr>Go together </vt:lpstr>
      <vt:lpstr>Learn how to help </vt:lpstr>
      <vt:lpstr>Keep safe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Water Safety</dc:title>
  <dc:creator>Linda Jones</dc:creator>
  <cp:lastModifiedBy>Steve Jones</cp:lastModifiedBy>
  <cp:revision>5</cp:revision>
  <dcterms:created xsi:type="dcterms:W3CDTF">2018-06-26T10:13:26Z</dcterms:created>
  <dcterms:modified xsi:type="dcterms:W3CDTF">2018-06-26T10:59:23Z</dcterms:modified>
</cp:coreProperties>
</file>